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7802F56-F3EB-4ED3-8C1B-CADD8C350F9E}" type="datetimeFigureOut">
              <a:rPr lang="en-US" smtClean="0"/>
              <a:t>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3EBC56B-FB50-41F9-92C8-2483F167E0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cerasis.com/2016/08/18/distribution-technolog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MGTU 315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14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Distribution refers to the movement of goods and services from the manufacturer, through the distribution channel to the consumers. </a:t>
            </a:r>
          </a:p>
          <a:p>
            <a:pPr marL="0" indent="0">
              <a:buNone/>
            </a:pPr>
            <a:r>
              <a:rPr lang="en-US" dirty="0" smtClean="0"/>
              <a:t>The following are open options that can make Lego more socially responsible:</a:t>
            </a:r>
          </a:p>
          <a:p>
            <a:pPr marL="0" indent="0">
              <a:buNone/>
            </a:pPr>
            <a:r>
              <a:rPr lang="en-US" b="1" dirty="0"/>
              <a:t>Protecting the environment: </a:t>
            </a:r>
            <a:r>
              <a:rPr lang="en-US" dirty="0"/>
              <a:t>This can be achieved 	by emphasizing on the use of recyclable 	materials during the design and production of 	packaging materials and the product themselves.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7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Ethical Practices:</a:t>
            </a:r>
            <a:r>
              <a:rPr lang="en-US" dirty="0" smtClean="0"/>
              <a:t> This can be achieved by activities 	such as accurate and proper labeling to maintain 	transparency with consumers.</a:t>
            </a:r>
          </a:p>
          <a:p>
            <a:pPr>
              <a:lnSpc>
                <a:spcPct val="150000"/>
              </a:lnSpc>
            </a:pPr>
            <a:r>
              <a:rPr lang="en-US" b="1" dirty="0"/>
              <a:t>Keeping proper records: </a:t>
            </a:r>
            <a:r>
              <a:rPr lang="en-US" dirty="0"/>
              <a:t>Proper records come in 	handy in ensuring that the firm makes decisions 	in their distribution sector based on real data. </a:t>
            </a:r>
            <a:endParaRPr lang="en-US" b="1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0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following are new and socially responsible innovations that could be applied to Lego. </a:t>
            </a:r>
          </a:p>
          <a:p>
            <a:r>
              <a:rPr lang="en-US" b="1" dirty="0" smtClean="0"/>
              <a:t>Global Positioning Systems (GPS) tracking. </a:t>
            </a:r>
            <a:r>
              <a:rPr lang="en-US" dirty="0" smtClean="0"/>
              <a:t>This 	technology would enable Lego to track deliveries 	and ensure that they reach their destination in 	time. </a:t>
            </a:r>
            <a:endParaRPr lang="en-US" b="1" dirty="0" smtClean="0"/>
          </a:p>
          <a:p>
            <a:r>
              <a:rPr lang="en-US" b="1" dirty="0" smtClean="0"/>
              <a:t>Secure Packaging: </a:t>
            </a:r>
            <a:r>
              <a:rPr lang="en-US" dirty="0" smtClean="0"/>
              <a:t>Lego can work with other firms 	to develop custom containers for packaging that 	protect deliveries beyond damage. </a:t>
            </a:r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New and Socially Responsible Innovations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98166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Analytics in </a:t>
            </a:r>
            <a:r>
              <a:rPr lang="en-US" b="1" dirty="0" smtClean="0"/>
              <a:t>Distribution: </a:t>
            </a:r>
            <a:r>
              <a:rPr lang="en-US" dirty="0" smtClean="0"/>
              <a:t>According to Robinson 	(2016), analytics</a:t>
            </a:r>
            <a:r>
              <a:rPr lang="en-US" b="1" dirty="0" smtClean="0"/>
              <a:t> </a:t>
            </a:r>
            <a:r>
              <a:rPr lang="en-US" dirty="0"/>
              <a:t>would help the </a:t>
            </a:r>
            <a:r>
              <a:rPr lang="en-US" dirty="0" smtClean="0"/>
              <a:t>organization </a:t>
            </a:r>
            <a:r>
              <a:rPr lang="en-US" dirty="0"/>
              <a:t>to </a:t>
            </a:r>
            <a:r>
              <a:rPr lang="en-US" dirty="0" smtClean="0"/>
              <a:t>	understand </a:t>
            </a:r>
            <a:r>
              <a:rPr lang="en-US" dirty="0"/>
              <a:t>why and why not </a:t>
            </a:r>
            <a:r>
              <a:rPr lang="en-US" dirty="0" smtClean="0"/>
              <a:t>consumers 	purchase goods </a:t>
            </a:r>
            <a:r>
              <a:rPr lang="en-US" dirty="0"/>
              <a:t>from another </a:t>
            </a:r>
            <a:r>
              <a:rPr lang="en-US" dirty="0" smtClean="0"/>
              <a:t>company</a:t>
            </a:r>
            <a:r>
              <a:rPr lang="en-US" dirty="0"/>
              <a:t>.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Mobile Technologies </a:t>
            </a:r>
            <a:r>
              <a:rPr lang="en-US" dirty="0"/>
              <a:t>come in handy in building 	comprehensive and service-level relationships 	with the end </a:t>
            </a:r>
            <a:r>
              <a:rPr lang="en-US" dirty="0" smtClean="0"/>
              <a:t>users (Robinson, 2016). 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#continued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1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Robinson A. (2016) </a:t>
            </a:r>
            <a:r>
              <a:rPr lang="en-US" i="1" dirty="0"/>
              <a:t>cerasis.com. 7 Distribution </a:t>
            </a:r>
            <a:r>
              <a:rPr lang="en-US" i="1" dirty="0" smtClean="0"/>
              <a:t>			Technology </a:t>
            </a:r>
            <a:r>
              <a:rPr lang="en-US" i="1" dirty="0"/>
              <a:t>Trends Worth </a:t>
            </a:r>
            <a:r>
              <a:rPr lang="en-US" i="1" dirty="0" smtClean="0"/>
              <a:t>Discussing</a:t>
            </a:r>
            <a:r>
              <a:rPr lang="en-US" dirty="0" smtClean="0"/>
              <a:t>. Retrieved 	January </a:t>
            </a:r>
            <a:r>
              <a:rPr lang="en-US" dirty="0"/>
              <a:t>3 from </a:t>
            </a:r>
            <a:r>
              <a:rPr lang="en-US" dirty="0" smtClean="0"/>
              <a:t>	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cerasis.com/2016/08/18/distribution-</a:t>
            </a:r>
            <a:r>
              <a:rPr lang="en-US" dirty="0">
                <a:hlinkClick r:id="rId2"/>
              </a:rPr>
              <a:t>	</a:t>
            </a:r>
            <a:r>
              <a:rPr lang="en-US" dirty="0" smtClean="0">
                <a:hlinkClick r:id="rId2"/>
              </a:rPr>
              <a:t>technology/</a:t>
            </a:r>
            <a:r>
              <a:rPr lang="en-US" dirty="0" smtClean="0"/>
              <a:t> </a:t>
            </a:r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548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359</TotalTime>
  <Words>108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Hardcover</vt:lpstr>
      <vt:lpstr>Distribution</vt:lpstr>
      <vt:lpstr>Options for Distribution</vt:lpstr>
      <vt:lpstr>#continued</vt:lpstr>
      <vt:lpstr>New and Socially Responsible Innovations</vt:lpstr>
      <vt:lpstr>#continued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</dc:title>
  <dc:creator>admin</dc:creator>
  <cp:lastModifiedBy>admin</cp:lastModifiedBy>
  <cp:revision>17</cp:revision>
  <dcterms:created xsi:type="dcterms:W3CDTF">2018-02-04T08:49:10Z</dcterms:created>
  <dcterms:modified xsi:type="dcterms:W3CDTF">2018-02-04T14:49:09Z</dcterms:modified>
</cp:coreProperties>
</file>